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17"/>
  </p:notesMasterIdLst>
  <p:handoutMasterIdLst>
    <p:handoutMasterId r:id="rId18"/>
  </p:handoutMasterIdLst>
  <p:sldIdLst>
    <p:sldId id="259" r:id="rId10"/>
    <p:sldId id="261" r:id="rId11"/>
    <p:sldId id="262" r:id="rId12"/>
    <p:sldId id="263" r:id="rId13"/>
    <p:sldId id="264" r:id="rId14"/>
    <p:sldId id="265" r:id="rId15"/>
    <p:sldId id="25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7023"/>
    <a:srgbClr val="90152A"/>
    <a:srgbClr val="B12C3D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0B6C2-ED83-693A-01EE-6290AF0D76A7}" v="226" dt="2020-05-08T22:42:36.620"/>
    <p1510:client id="{2EEE0883-5B2B-6F57-BBC5-ACA39A686E0B}" v="74" dt="2020-05-06T22:12:00.770"/>
    <p1510:client id="{3C920490-3CC4-9B12-D310-6B6F5FAFA8F7}" v="672" dt="2020-05-06T18:52:55.076"/>
    <p1510:client id="{3D7554F5-0D2B-6639-3A51-08A7814BEF3A}" v="1" dt="2020-05-06T07:54:45.240"/>
    <p1510:client id="{43ED3F39-F25B-3483-85C9-C1602CF6377E}" v="1120" dt="2020-05-08T05:59:19.173"/>
    <p1510:client id="{60143E91-04DD-D06B-4E35-F4B8B7A966AB}" v="137" dt="2020-05-08T05:12:00.715"/>
    <p1510:client id="{7F295BF2-73F7-50D8-C195-249A605C7550}" v="2" dt="2020-05-07T18:07:35.923"/>
    <p1510:client id="{85B2688C-9C0E-A613-9D82-0A9045949EC6}" v="474" dt="2020-05-06T20:19:22.047"/>
    <p1510:client id="{AABA22CA-450A-4181-9FB0-A169E1829959}" v="60" dt="2020-05-06T07:31:33.181"/>
    <p1510:client id="{BB8F7B69-6009-8C61-C099-51689EF3D126}" v="1753" dt="2020-05-08T20:04:29.514"/>
    <p1510:client id="{CB6C566F-539C-4131-AA2C-0129C1DCD73C}" v="19" dt="2020-05-08T18:56:36.947"/>
    <p1510:client id="{D35D7F65-9A00-0D76-3AE8-76B25E0C7843}" v="1525" dt="2020-05-06T19:59:58.393"/>
    <p1510:client id="{D43086E0-5E36-7453-F41C-DF7C2AE768AC}" v="22" dt="2020-05-06T07:36:39.640"/>
    <p1510:client id="{D80E1D02-5A98-7C04-3F97-63A790B421DD}" v="135" dt="2020-05-07T21:10:23.670"/>
    <p1510:client id="{DB2827D8-8DE1-DA21-0950-C79BFD90775F}" v="34" dt="2020-05-08T17:49:41.434"/>
    <p1510:client id="{F252B357-D588-56EF-F880-8A57B744720D}" v="32" dt="2020-05-06T07:41:20.325"/>
    <p1510:client id="{F36D112C-532D-4D67-8A6C-48961749B3EC}" v="202" dt="2020-05-06T20:02:56.009"/>
    <p1510:client id="{F9AF2419-D04E-DDD3-573F-D4B21969C65C}" v="203" dt="2020-05-06T07:21:38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588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 1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Section Break Line 2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Here</a:t>
            </a:r>
            <a:br>
              <a:rPr lang="en-US"/>
            </a:br>
            <a:r>
              <a:rPr lang="en-US"/>
              <a:t>Email Here</a:t>
            </a:r>
            <a:br>
              <a:rPr lang="en-US"/>
            </a:br>
            <a:r>
              <a:rPr lang="en-US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ishnavimecit/CS501-FinalProject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82135-B08C-450F-89F7-14AAA05A9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889" y="4898571"/>
            <a:ext cx="5016342" cy="1135181"/>
          </a:xfrm>
        </p:spPr>
        <p:txBody>
          <a:bodyPr/>
          <a:lstStyle/>
          <a:p>
            <a:r>
              <a:rPr lang="en-IN" dirty="0"/>
              <a:t>Jenelee Adames</a:t>
            </a:r>
          </a:p>
          <a:p>
            <a:r>
              <a:rPr lang="en-IN" dirty="0"/>
              <a:t>Supriti Garnaik</a:t>
            </a:r>
          </a:p>
          <a:p>
            <a:r>
              <a:rPr lang="en-IN" dirty="0"/>
              <a:t>Vaishnavi Gopalakrishnan</a:t>
            </a:r>
          </a:p>
          <a:p>
            <a:r>
              <a:rPr lang="en-IN" dirty="0"/>
              <a:t>- Graduate Students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061CEE-967D-432F-9F0C-82D6335C2C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JavaFX application</a:t>
            </a:r>
          </a:p>
          <a:p>
            <a:r>
              <a:rPr lang="en-IN" dirty="0"/>
              <a:t>Computer Graphics and Animation</a:t>
            </a:r>
          </a:p>
          <a:p>
            <a:r>
              <a:rPr lang="en-IN" dirty="0"/>
              <a:t>Final Project 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10A23-925D-49ED-AD55-1A438AABD0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CS 501 – Spring 2020</a:t>
            </a:r>
          </a:p>
          <a:p>
            <a:r>
              <a:rPr lang="en-IN" dirty="0"/>
              <a:t>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1168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A55-2B38-4783-943D-08140DF0BF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All the files in the package consists of </a:t>
            </a:r>
          </a:p>
          <a:p>
            <a:pPr marL="0" indent="0">
              <a:buNone/>
            </a:pPr>
            <a:r>
              <a:rPr lang="en-IN" dirty="0"/>
              <a:t>JavaFX libraries.</a:t>
            </a:r>
          </a:p>
          <a:p>
            <a:r>
              <a:rPr lang="en-IN" dirty="0"/>
              <a:t>Main.java</a:t>
            </a:r>
          </a:p>
          <a:p>
            <a:pPr marL="457200" lvl="1" indent="0">
              <a:buNone/>
            </a:pPr>
            <a:r>
              <a:rPr lang="en-IN" dirty="0"/>
              <a:t>Compiles the other three files together</a:t>
            </a:r>
          </a:p>
          <a:p>
            <a:pPr marL="457200" lvl="1" indent="0">
              <a:buNone/>
            </a:pPr>
            <a:r>
              <a:rPr lang="en-IN" dirty="0"/>
              <a:t>to visualize the computer graphics and </a:t>
            </a:r>
          </a:p>
          <a:p>
            <a:pPr marL="457200" lvl="1" indent="0">
              <a:buNone/>
            </a:pPr>
            <a:r>
              <a:rPr lang="en-IN" dirty="0"/>
              <a:t>animation.</a:t>
            </a:r>
          </a:p>
          <a:p>
            <a:r>
              <a:rPr lang="en-IN" dirty="0"/>
              <a:t>Fan.java</a:t>
            </a:r>
          </a:p>
          <a:p>
            <a:r>
              <a:rPr lang="en-IN" dirty="0"/>
              <a:t>Car.java</a:t>
            </a:r>
          </a:p>
          <a:p>
            <a:r>
              <a:rPr lang="en-IN" dirty="0"/>
              <a:t>Clock.java</a:t>
            </a:r>
          </a:p>
          <a:p>
            <a:pPr lvl="1"/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9B9451-60F5-4806-92FA-46B285952C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65CDA3-2352-4EE8-A2CF-4CD2AFCB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Project IV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95C7EB-E1EB-4A9B-97D0-BFE98B9AE8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Chapter 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A7D337-92EB-463F-88AF-9B1D8B88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22" y="2256448"/>
            <a:ext cx="4826040" cy="30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EDBA85-B040-49E8-8372-298D827132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466050"/>
            <a:ext cx="8691562" cy="4627843"/>
          </a:xfrm>
        </p:spPr>
        <p:txBody>
          <a:bodyPr/>
          <a:lstStyle/>
          <a:p>
            <a:r>
              <a:rPr lang="en-US" dirty="0"/>
              <a:t>This program that displays a running fan.</a:t>
            </a:r>
          </a:p>
          <a:p>
            <a:r>
              <a:rPr lang="en-US" dirty="0"/>
              <a:t>Pause button to pause the fan.</a:t>
            </a:r>
          </a:p>
          <a:p>
            <a:r>
              <a:rPr lang="en-US" dirty="0"/>
              <a:t>Resume button to resume the stopped fan. </a:t>
            </a:r>
          </a:p>
          <a:p>
            <a:r>
              <a:rPr lang="en-US" dirty="0"/>
              <a:t>Reverse button reverse the running fan.</a:t>
            </a:r>
          </a:p>
          <a:p>
            <a:r>
              <a:rPr lang="en-US" dirty="0"/>
              <a:t>Random Color button will change the color</a:t>
            </a:r>
          </a:p>
          <a:p>
            <a:pPr marL="0" indent="0">
              <a:buNone/>
            </a:pPr>
            <a:r>
              <a:rPr lang="en-US" dirty="0"/>
              <a:t>of the fan blades.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415FE-470E-46D4-99A2-5C669B1CE8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666A34-804C-4732-A729-D14474AD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Fan.java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01EE1A-9247-4853-8F9A-00AED3129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Displaying a running fan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8BE6A-A9C0-4475-984C-9A4613AF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80" y="1365982"/>
            <a:ext cx="4092388" cy="2246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E56B5-B90E-49EB-8860-449700A8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16" y="3917206"/>
            <a:ext cx="4084452" cy="222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611244-1CDC-436C-8573-9FBE42BF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935" y="1414163"/>
            <a:ext cx="4036727" cy="2185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C40CE-19E7-47F2-ACD5-D1678658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34" y="3765045"/>
            <a:ext cx="4036727" cy="23288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CBFFD-E067-43AE-9686-1590E40ED8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8691562" cy="4384542"/>
          </a:xfrm>
        </p:spPr>
        <p:txBody>
          <a:bodyPr/>
          <a:lstStyle/>
          <a:p>
            <a:r>
              <a:rPr lang="en-US" dirty="0"/>
              <a:t>This program simulates car racing</a:t>
            </a:r>
          </a:p>
          <a:p>
            <a:r>
              <a:rPr lang="en-US" dirty="0"/>
              <a:t>The car moves from left to right</a:t>
            </a:r>
          </a:p>
          <a:p>
            <a:r>
              <a:rPr lang="en-US" dirty="0"/>
              <a:t>When it hits the right end, it restarts from the </a:t>
            </a:r>
          </a:p>
          <a:p>
            <a:pPr marL="0" indent="0">
              <a:buNone/>
            </a:pPr>
            <a:r>
              <a:rPr lang="en-US" dirty="0"/>
              <a:t>left and continues the same process</a:t>
            </a:r>
          </a:p>
          <a:p>
            <a:r>
              <a:rPr lang="en-US" dirty="0"/>
              <a:t>Also we can pause/resume the animation </a:t>
            </a:r>
          </a:p>
          <a:p>
            <a:pPr marL="0" indent="0">
              <a:buNone/>
            </a:pPr>
            <a:r>
              <a:rPr lang="en-US" dirty="0"/>
              <a:t>with mouse button press/release</a:t>
            </a:r>
          </a:p>
          <a:p>
            <a:r>
              <a:rPr lang="en-US" dirty="0"/>
              <a:t>We can increase/decrease the car speed by </a:t>
            </a:r>
          </a:p>
          <a:p>
            <a:pPr marL="0" indent="0">
              <a:buNone/>
            </a:pPr>
            <a:r>
              <a:rPr lang="en-US" dirty="0"/>
              <a:t>pressing the Left and Right arrow keys</a:t>
            </a:r>
          </a:p>
          <a:p>
            <a:r>
              <a:rPr lang="en-US" dirty="0"/>
              <a:t>It has corresponding texts shown</a:t>
            </a:r>
          </a:p>
          <a:p>
            <a:r>
              <a:rPr lang="en-US" dirty="0"/>
              <a:t>When the car runs, it will be green</a:t>
            </a:r>
          </a:p>
          <a:p>
            <a:r>
              <a:rPr lang="en-US" dirty="0"/>
              <a:t>When it stops, it will be red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51664-5B29-41E3-AF9B-DEAA3B2CC3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B31AB7-CEC2-40F6-A56C-D4CD1ECE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Car.java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D8061-252A-4792-B421-DEAA09DF3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8691562" cy="408060"/>
          </a:xfrm>
        </p:spPr>
        <p:txBody>
          <a:bodyPr/>
          <a:lstStyle/>
          <a:p>
            <a:r>
              <a:rPr lang="en-IN" dirty="0"/>
              <a:t>Racing Car</a:t>
            </a:r>
          </a:p>
        </p:txBody>
      </p:sp>
    </p:spTree>
    <p:extLst>
      <p:ext uri="{BB962C8B-B14F-4D97-AF65-F5344CB8AC3E}">
        <p14:creationId xmlns:p14="http://schemas.microsoft.com/office/powerpoint/2010/main" val="359723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23B1B0-1B11-4ABA-BD8B-4A891889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20" y="2408349"/>
            <a:ext cx="4646667" cy="252000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3688D-4005-48F0-B91A-AC4F28E32E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58344"/>
            <a:ext cx="8691562" cy="4535549"/>
          </a:xfrm>
        </p:spPr>
        <p:txBody>
          <a:bodyPr/>
          <a:lstStyle/>
          <a:p>
            <a:r>
              <a:rPr lang="en-US" dirty="0"/>
              <a:t>This program adds animation </a:t>
            </a:r>
          </a:p>
          <a:p>
            <a:pPr marL="0" indent="0">
              <a:buNone/>
            </a:pPr>
            <a:r>
              <a:rPr lang="en-US" dirty="0"/>
              <a:t>to start and stop the clock</a:t>
            </a:r>
          </a:p>
          <a:p>
            <a:r>
              <a:rPr lang="en-US" dirty="0"/>
              <a:t>It lets us control the clock with the Start </a:t>
            </a:r>
          </a:p>
          <a:p>
            <a:pPr marL="0" indent="0">
              <a:buNone/>
            </a:pPr>
            <a:r>
              <a:rPr lang="en-US" dirty="0"/>
              <a:t>and Stop buttons</a:t>
            </a:r>
          </a:p>
          <a:p>
            <a:r>
              <a:rPr lang="en-US" dirty="0"/>
              <a:t>Even if we stop the clock and start after </a:t>
            </a:r>
          </a:p>
          <a:p>
            <a:pPr marL="0" indent="0">
              <a:buNone/>
            </a:pPr>
            <a:r>
              <a:rPr lang="en-US" dirty="0"/>
              <a:t>three seconds, it will automatically start </a:t>
            </a:r>
          </a:p>
          <a:p>
            <a:pPr marL="0" indent="0">
              <a:buNone/>
            </a:pPr>
            <a:r>
              <a:rPr lang="en-US" dirty="0"/>
              <a:t>after 3 seconds with the current time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F33E2-3B12-4F60-B62C-F6E0B1AB74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C85FDA-4D84-43EE-B419-91CDE2D1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Clock.java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29E448-DD0C-4275-A26A-CCDD8940C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Control a clock</a:t>
            </a:r>
          </a:p>
        </p:txBody>
      </p:sp>
    </p:spTree>
    <p:extLst>
      <p:ext uri="{BB962C8B-B14F-4D97-AF65-F5344CB8AC3E}">
        <p14:creationId xmlns:p14="http://schemas.microsoft.com/office/powerpoint/2010/main" val="333103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C0DBEA-A75C-4A97-B47C-9E14023009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711E74-5BCF-43C2-A3AB-8FEED5BD8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603FC4-7B84-4FC9-BD96-73A13394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of the application</a:t>
            </a:r>
          </a:p>
        </p:txBody>
      </p:sp>
      <p:pic>
        <p:nvPicPr>
          <p:cNvPr id="9" name="CS501FinalProject">
            <a:hlinkClick r:id="" action="ppaction://media"/>
            <a:extLst>
              <a:ext uri="{FF2B5EF4-FFF2-40B4-BE49-F238E27FC236}">
                <a16:creationId xmlns:a16="http://schemas.microsoft.com/office/drawing/2014/main" id="{9CA7703F-3116-446C-8FA1-A22CFEFB76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920" r="5464"/>
          <a:stretch/>
        </p:blipFill>
        <p:spPr>
          <a:xfrm>
            <a:off x="225425" y="1120841"/>
            <a:ext cx="8691562" cy="48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1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40437" y="5334627"/>
            <a:ext cx="6756815" cy="1367093"/>
          </a:xfrm>
        </p:spPr>
        <p:txBody>
          <a:bodyPr/>
          <a:lstStyle/>
          <a:p>
            <a:r>
              <a:rPr lang="en-US" dirty="0"/>
              <a:t>GitHub Repository: </a:t>
            </a:r>
          </a:p>
          <a:p>
            <a:r>
              <a:rPr lang="en-IN" dirty="0">
                <a:hlinkClick r:id="rId2"/>
              </a:rPr>
              <a:t>https://github.com/vaishnavimecit/CS501-FinalProject</a:t>
            </a:r>
            <a:endParaRPr lang="en-US" dirty="0"/>
          </a:p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128</TotalTime>
  <Words>266</Words>
  <Application>Microsoft Office PowerPoint</Application>
  <PresentationFormat>On-screen Show (4:3)</PresentationFormat>
  <Paragraphs>59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Final Project IV</vt:lpstr>
      <vt:lpstr>Fan.java</vt:lpstr>
      <vt:lpstr>Car.java</vt:lpstr>
      <vt:lpstr>Clock.java</vt:lpstr>
      <vt:lpstr>Working of the application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Vaishnavi Gopalakrishnan</cp:lastModifiedBy>
  <cp:revision>175</cp:revision>
  <cp:lastPrinted>2016-08-09T14:57:31Z</cp:lastPrinted>
  <dcterms:created xsi:type="dcterms:W3CDTF">2013-11-01T14:42:31Z</dcterms:created>
  <dcterms:modified xsi:type="dcterms:W3CDTF">2020-05-18T04:12:09Z</dcterms:modified>
</cp:coreProperties>
</file>